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42" r:id="rId1"/>
    <p:sldMasterId id="2147483778" r:id="rId2"/>
  </p:sldMasterIdLst>
  <p:notesMasterIdLst>
    <p:notesMasterId r:id="rId8"/>
  </p:notesMasterIdLst>
  <p:handoutMasterIdLst>
    <p:handoutMasterId r:id="rId9"/>
  </p:handoutMasterIdLst>
  <p:sldIdLst>
    <p:sldId id="2145706838" r:id="rId3"/>
    <p:sldId id="2145706824" r:id="rId4"/>
    <p:sldId id="393" r:id="rId5"/>
    <p:sldId id="2145706839" r:id="rId6"/>
    <p:sldId id="2145706817" r:id="rId7"/>
  </p:sldIdLst>
  <p:sldSz cx="12192000" cy="6858000"/>
  <p:notesSz cx="6858000" cy="9144000"/>
  <p:embeddedFontLst>
    <p:embeddedFont>
      <p:font typeface="Antonio" panose="020B0604020202020204" charset="0"/>
      <p:regular r:id="rId10"/>
      <p:bold r:id="rId11"/>
    </p:embeddedFont>
    <p:embeddedFont>
      <p:font typeface="Palanquin" panose="020B0004020203020204" pitchFamily="34" charset="0"/>
      <p:regular r:id="rId12"/>
      <p:bold r:id="rId13"/>
    </p:embeddedFont>
    <p:embeddedFont>
      <p:font typeface="Palanquin Medium" panose="020B0004020203020204" pitchFamily="34" charset="0"/>
      <p:regular r:id="rId14"/>
    </p:embeddedFont>
    <p:embeddedFont>
      <p:font typeface="Palanquin SemiBold" panose="020B000402020302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A74"/>
    <a:srgbClr val="1D2669"/>
    <a:srgbClr val="FAD330"/>
    <a:srgbClr val="3E84F9"/>
    <a:srgbClr val="9BD4FF"/>
    <a:srgbClr val="014DBD"/>
    <a:srgbClr val="0045BC"/>
    <a:srgbClr val="1486FF"/>
    <a:srgbClr val="1384FC"/>
    <a:srgbClr val="014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A9ECD-8584-42B4-81C6-6662A07C73B8}" v="15" dt="2026-01-07T23:30:16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5"/>
    <p:restoredTop sz="96489"/>
  </p:normalViewPr>
  <p:slideViewPr>
    <p:cSldViewPr snapToGrid="0">
      <p:cViewPr varScale="1">
        <p:scale>
          <a:sx n="93" d="100"/>
          <a:sy n="93" d="100"/>
        </p:scale>
        <p:origin x="77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7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Lamagna" userId="4cf70fb9-df1e-4426-bf97-224757c41d4e" providerId="ADAL" clId="{66FA9ECD-8584-42B4-81C6-6662A07C73B8}"/>
    <pc:docChg chg="undo custSel addSld delSld modSld sldOrd">
      <pc:chgData name="Alison Lamagna" userId="4cf70fb9-df1e-4426-bf97-224757c41d4e" providerId="ADAL" clId="{66FA9ECD-8584-42B4-81C6-6662A07C73B8}" dt="2026-01-07T23:32:19.158" v="765" actId="207"/>
      <pc:docMkLst>
        <pc:docMk/>
      </pc:docMkLst>
      <pc:sldChg chg="del">
        <pc:chgData name="Alison Lamagna" userId="4cf70fb9-df1e-4426-bf97-224757c41d4e" providerId="ADAL" clId="{66FA9ECD-8584-42B4-81C6-6662A07C73B8}" dt="2026-01-07T23:28:50.997" v="383" actId="2696"/>
        <pc:sldMkLst>
          <pc:docMk/>
          <pc:sldMk cId="2062237602" sldId="392"/>
        </pc:sldMkLst>
      </pc:sldChg>
      <pc:sldChg chg="addSp delSp modSp mod ord">
        <pc:chgData name="Alison Lamagna" userId="4cf70fb9-df1e-4426-bf97-224757c41d4e" providerId="ADAL" clId="{66FA9ECD-8584-42B4-81C6-6662A07C73B8}" dt="2026-01-07T23:32:19.158" v="765" actId="207"/>
        <pc:sldMkLst>
          <pc:docMk/>
          <pc:sldMk cId="1498954479" sldId="393"/>
        </pc:sldMkLst>
        <pc:spChg chg="add mod">
          <ac:chgData name="Alison Lamagna" userId="4cf70fb9-df1e-4426-bf97-224757c41d4e" providerId="ADAL" clId="{66FA9ECD-8584-42B4-81C6-6662A07C73B8}" dt="2026-01-07T23:32:19.158" v="765" actId="207"/>
          <ac:spMkLst>
            <pc:docMk/>
            <pc:sldMk cId="1498954479" sldId="393"/>
            <ac:spMk id="2" creationId="{1BF32BD4-34E8-28F5-1D21-FFF56E64EB06}"/>
          </ac:spMkLst>
        </pc:spChg>
        <pc:spChg chg="del mod">
          <ac:chgData name="Alison Lamagna" userId="4cf70fb9-df1e-4426-bf97-224757c41d4e" providerId="ADAL" clId="{66FA9ECD-8584-42B4-81C6-6662A07C73B8}" dt="2026-01-07T23:32:05.407" v="763" actId="478"/>
          <ac:spMkLst>
            <pc:docMk/>
            <pc:sldMk cId="1498954479" sldId="393"/>
            <ac:spMk id="11" creationId="{5D44E482-B498-6768-D25D-BA548D5B004D}"/>
          </ac:spMkLst>
        </pc:spChg>
        <pc:spChg chg="del">
          <ac:chgData name="Alison Lamagna" userId="4cf70fb9-df1e-4426-bf97-224757c41d4e" providerId="ADAL" clId="{66FA9ECD-8584-42B4-81C6-6662A07C73B8}" dt="2026-01-07T23:14:22.913" v="157" actId="478"/>
          <ac:spMkLst>
            <pc:docMk/>
            <pc:sldMk cId="1498954479" sldId="393"/>
            <ac:spMk id="13" creationId="{AE4BD1C1-E389-37A6-9B1A-FD7B6DFD5498}"/>
          </ac:spMkLst>
        </pc:spChg>
        <pc:picChg chg="mod">
          <ac:chgData name="Alison Lamagna" userId="4cf70fb9-df1e-4426-bf97-224757c41d4e" providerId="ADAL" clId="{66FA9ECD-8584-42B4-81C6-6662A07C73B8}" dt="2026-01-07T23:22:17.841" v="301" actId="14100"/>
          <ac:picMkLst>
            <pc:docMk/>
            <pc:sldMk cId="1498954479" sldId="393"/>
            <ac:picMk id="9" creationId="{D0CFF71C-8859-CB28-F4C1-7B6EEA40599B}"/>
          </ac:picMkLst>
        </pc:picChg>
      </pc:sldChg>
      <pc:sldChg chg="del">
        <pc:chgData name="Alison Lamagna" userId="4cf70fb9-df1e-4426-bf97-224757c41d4e" providerId="ADAL" clId="{66FA9ECD-8584-42B4-81C6-6662A07C73B8}" dt="2026-01-07T23:28:50.997" v="383" actId="2696"/>
        <pc:sldMkLst>
          <pc:docMk/>
          <pc:sldMk cId="598067742" sldId="397"/>
        </pc:sldMkLst>
      </pc:sldChg>
      <pc:sldChg chg="del">
        <pc:chgData name="Alison Lamagna" userId="4cf70fb9-df1e-4426-bf97-224757c41d4e" providerId="ADAL" clId="{66FA9ECD-8584-42B4-81C6-6662A07C73B8}" dt="2026-01-07T23:28:50.997" v="383" actId="2696"/>
        <pc:sldMkLst>
          <pc:docMk/>
          <pc:sldMk cId="1566554272" sldId="418"/>
        </pc:sldMkLst>
      </pc:sldChg>
      <pc:sldChg chg="del">
        <pc:chgData name="Alison Lamagna" userId="4cf70fb9-df1e-4426-bf97-224757c41d4e" providerId="ADAL" clId="{66FA9ECD-8584-42B4-81C6-6662A07C73B8}" dt="2026-01-07T23:13:32.586" v="150" actId="2696"/>
        <pc:sldMkLst>
          <pc:docMk/>
          <pc:sldMk cId="4176833961" sldId="463"/>
        </pc:sldMkLst>
      </pc:sldChg>
      <pc:sldChg chg="del">
        <pc:chgData name="Alison Lamagna" userId="4cf70fb9-df1e-4426-bf97-224757c41d4e" providerId="ADAL" clId="{66FA9ECD-8584-42B4-81C6-6662A07C73B8}" dt="2026-01-07T23:28:50.997" v="383" actId="2696"/>
        <pc:sldMkLst>
          <pc:docMk/>
          <pc:sldMk cId="1537178043" sldId="2145706782"/>
        </pc:sldMkLst>
      </pc:sldChg>
      <pc:sldChg chg="del">
        <pc:chgData name="Alison Lamagna" userId="4cf70fb9-df1e-4426-bf97-224757c41d4e" providerId="ADAL" clId="{66FA9ECD-8584-42B4-81C6-6662A07C73B8}" dt="2026-01-07T23:28:50.997" v="383" actId="2696"/>
        <pc:sldMkLst>
          <pc:docMk/>
          <pc:sldMk cId="1133221736" sldId="2145706783"/>
        </pc:sldMkLst>
      </pc:sldChg>
      <pc:sldChg chg="del">
        <pc:chgData name="Alison Lamagna" userId="4cf70fb9-df1e-4426-bf97-224757c41d4e" providerId="ADAL" clId="{66FA9ECD-8584-42B4-81C6-6662A07C73B8}" dt="2026-01-07T23:28:50.997" v="383" actId="2696"/>
        <pc:sldMkLst>
          <pc:docMk/>
          <pc:sldMk cId="416735898" sldId="2145706786"/>
        </pc:sldMkLst>
      </pc:sldChg>
      <pc:sldChg chg="del">
        <pc:chgData name="Alison Lamagna" userId="4cf70fb9-df1e-4426-bf97-224757c41d4e" providerId="ADAL" clId="{66FA9ECD-8584-42B4-81C6-6662A07C73B8}" dt="2026-01-07T23:13:32.586" v="150" actId="2696"/>
        <pc:sldMkLst>
          <pc:docMk/>
          <pc:sldMk cId="3501858230" sldId="2145706806"/>
        </pc:sldMkLst>
      </pc:sldChg>
      <pc:sldChg chg="del">
        <pc:chgData name="Alison Lamagna" userId="4cf70fb9-df1e-4426-bf97-224757c41d4e" providerId="ADAL" clId="{66FA9ECD-8584-42B4-81C6-6662A07C73B8}" dt="2026-01-07T23:28:50.997" v="383" actId="2696"/>
        <pc:sldMkLst>
          <pc:docMk/>
          <pc:sldMk cId="2310223195" sldId="2145706809"/>
        </pc:sldMkLst>
      </pc:sldChg>
      <pc:sldChg chg="modSp mod">
        <pc:chgData name="Alison Lamagna" userId="4cf70fb9-df1e-4426-bf97-224757c41d4e" providerId="ADAL" clId="{66FA9ECD-8584-42B4-81C6-6662A07C73B8}" dt="2026-01-07T23:29:41.927" v="468" actId="20577"/>
        <pc:sldMkLst>
          <pc:docMk/>
          <pc:sldMk cId="3573287839" sldId="2145706817"/>
        </pc:sldMkLst>
        <pc:spChg chg="mod">
          <ac:chgData name="Alison Lamagna" userId="4cf70fb9-df1e-4426-bf97-224757c41d4e" providerId="ADAL" clId="{66FA9ECD-8584-42B4-81C6-6662A07C73B8}" dt="2026-01-07T23:29:41.927" v="468" actId="20577"/>
          <ac:spMkLst>
            <pc:docMk/>
            <pc:sldMk cId="3573287839" sldId="2145706817"/>
            <ac:spMk id="2" creationId="{A39E6F55-A7ED-5AA0-9EE8-1647DB575D2B}"/>
          </ac:spMkLst>
        </pc:spChg>
      </pc:sldChg>
      <pc:sldChg chg="del">
        <pc:chgData name="Alison Lamagna" userId="4cf70fb9-df1e-4426-bf97-224757c41d4e" providerId="ADAL" clId="{66FA9ECD-8584-42B4-81C6-6662A07C73B8}" dt="2026-01-07T23:28:50.997" v="383" actId="2696"/>
        <pc:sldMkLst>
          <pc:docMk/>
          <pc:sldMk cId="771442205" sldId="2145706819"/>
        </pc:sldMkLst>
      </pc:sldChg>
      <pc:sldChg chg="del">
        <pc:chgData name="Alison Lamagna" userId="4cf70fb9-df1e-4426-bf97-224757c41d4e" providerId="ADAL" clId="{66FA9ECD-8584-42B4-81C6-6662A07C73B8}" dt="2026-01-07T23:28:50.997" v="383" actId="2696"/>
        <pc:sldMkLst>
          <pc:docMk/>
          <pc:sldMk cId="4100358184" sldId="2145706820"/>
        </pc:sldMkLst>
      </pc:sldChg>
      <pc:sldChg chg="delSp modSp mod ord">
        <pc:chgData name="Alison Lamagna" userId="4cf70fb9-df1e-4426-bf97-224757c41d4e" providerId="ADAL" clId="{66FA9ECD-8584-42B4-81C6-6662A07C73B8}" dt="2026-01-07T23:17:24.698" v="246" actId="1076"/>
        <pc:sldMkLst>
          <pc:docMk/>
          <pc:sldMk cId="945715699" sldId="2145706824"/>
        </pc:sldMkLst>
        <pc:spChg chg="del">
          <ac:chgData name="Alison Lamagna" userId="4cf70fb9-df1e-4426-bf97-224757c41d4e" providerId="ADAL" clId="{66FA9ECD-8584-42B4-81C6-6662A07C73B8}" dt="2026-01-07T23:14:50.209" v="174" actId="478"/>
          <ac:spMkLst>
            <pc:docMk/>
            <pc:sldMk cId="945715699" sldId="2145706824"/>
            <ac:spMk id="2" creationId="{67C607F2-A514-5B89-0D2B-DC2D9272BFC1}"/>
          </ac:spMkLst>
        </pc:spChg>
        <pc:spChg chg="mod">
          <ac:chgData name="Alison Lamagna" userId="4cf70fb9-df1e-4426-bf97-224757c41d4e" providerId="ADAL" clId="{66FA9ECD-8584-42B4-81C6-6662A07C73B8}" dt="2026-01-07T23:17:24.698" v="246" actId="1076"/>
          <ac:spMkLst>
            <pc:docMk/>
            <pc:sldMk cId="945715699" sldId="2145706824"/>
            <ac:spMk id="5" creationId="{BF1691B4-9749-F871-8507-40BC950FFB6A}"/>
          </ac:spMkLst>
        </pc:spChg>
        <pc:spChg chg="mod">
          <ac:chgData name="Alison Lamagna" userId="4cf70fb9-df1e-4426-bf97-224757c41d4e" providerId="ADAL" clId="{66FA9ECD-8584-42B4-81C6-6662A07C73B8}" dt="2026-01-07T23:17:11.701" v="242" actId="1076"/>
          <ac:spMkLst>
            <pc:docMk/>
            <pc:sldMk cId="945715699" sldId="2145706824"/>
            <ac:spMk id="6" creationId="{325A7067-F34F-BC9B-A0F7-116BBFA7D6EC}"/>
          </ac:spMkLst>
        </pc:spChg>
        <pc:spChg chg="mod">
          <ac:chgData name="Alison Lamagna" userId="4cf70fb9-df1e-4426-bf97-224757c41d4e" providerId="ADAL" clId="{66FA9ECD-8584-42B4-81C6-6662A07C73B8}" dt="2026-01-07T23:17:06.852" v="241" actId="1076"/>
          <ac:spMkLst>
            <pc:docMk/>
            <pc:sldMk cId="945715699" sldId="2145706824"/>
            <ac:spMk id="7" creationId="{85CACF31-5B14-D853-A5EA-0EC3DD4356A1}"/>
          </ac:spMkLst>
        </pc:spChg>
      </pc:sldChg>
      <pc:sldChg chg="del">
        <pc:chgData name="Alison Lamagna" userId="4cf70fb9-df1e-4426-bf97-224757c41d4e" providerId="ADAL" clId="{66FA9ECD-8584-42B4-81C6-6662A07C73B8}" dt="2026-01-07T23:13:32.586" v="150" actId="2696"/>
        <pc:sldMkLst>
          <pc:docMk/>
          <pc:sldMk cId="2715076695" sldId="2145706826"/>
        </pc:sldMkLst>
      </pc:sldChg>
      <pc:sldChg chg="del">
        <pc:chgData name="Alison Lamagna" userId="4cf70fb9-df1e-4426-bf97-224757c41d4e" providerId="ADAL" clId="{66FA9ECD-8584-42B4-81C6-6662A07C73B8}" dt="2026-01-07T23:28:50.997" v="383" actId="2696"/>
        <pc:sldMkLst>
          <pc:docMk/>
          <pc:sldMk cId="271143155" sldId="2145706827"/>
        </pc:sldMkLst>
      </pc:sldChg>
      <pc:sldChg chg="del">
        <pc:chgData name="Alison Lamagna" userId="4cf70fb9-df1e-4426-bf97-224757c41d4e" providerId="ADAL" clId="{66FA9ECD-8584-42B4-81C6-6662A07C73B8}" dt="2026-01-07T23:28:50.997" v="383" actId="2696"/>
        <pc:sldMkLst>
          <pc:docMk/>
          <pc:sldMk cId="612300330" sldId="2145706828"/>
        </pc:sldMkLst>
      </pc:sldChg>
      <pc:sldChg chg="del">
        <pc:chgData name="Alison Lamagna" userId="4cf70fb9-df1e-4426-bf97-224757c41d4e" providerId="ADAL" clId="{66FA9ECD-8584-42B4-81C6-6662A07C73B8}" dt="2026-01-07T23:28:50.997" v="383" actId="2696"/>
        <pc:sldMkLst>
          <pc:docMk/>
          <pc:sldMk cId="1904357852" sldId="2145706829"/>
        </pc:sldMkLst>
      </pc:sldChg>
      <pc:sldChg chg="del">
        <pc:chgData name="Alison Lamagna" userId="4cf70fb9-df1e-4426-bf97-224757c41d4e" providerId="ADAL" clId="{66FA9ECD-8584-42B4-81C6-6662A07C73B8}" dt="2026-01-07T23:13:32.586" v="150" actId="2696"/>
        <pc:sldMkLst>
          <pc:docMk/>
          <pc:sldMk cId="98975582" sldId="2145706830"/>
        </pc:sldMkLst>
      </pc:sldChg>
      <pc:sldChg chg="addSp delSp modSp del mod">
        <pc:chgData name="Alison Lamagna" userId="4cf70fb9-df1e-4426-bf97-224757c41d4e" providerId="ADAL" clId="{66FA9ECD-8584-42B4-81C6-6662A07C73B8}" dt="2026-01-07T23:28:50.997" v="383" actId="2696"/>
        <pc:sldMkLst>
          <pc:docMk/>
          <pc:sldMk cId="3824598299" sldId="2145706832"/>
        </pc:sldMkLst>
        <pc:spChg chg="del">
          <ac:chgData name="Alison Lamagna" userId="4cf70fb9-df1e-4426-bf97-224757c41d4e" providerId="ADAL" clId="{66FA9ECD-8584-42B4-81C6-6662A07C73B8}" dt="2026-01-07T23:14:06.431" v="154" actId="478"/>
          <ac:spMkLst>
            <pc:docMk/>
            <pc:sldMk cId="3824598299" sldId="2145706832"/>
            <ac:spMk id="3" creationId="{87035CD1-7D56-0A70-646E-997749A376FE}"/>
          </ac:spMkLst>
        </pc:spChg>
        <pc:spChg chg="add del mod">
          <ac:chgData name="Alison Lamagna" userId="4cf70fb9-df1e-4426-bf97-224757c41d4e" providerId="ADAL" clId="{66FA9ECD-8584-42B4-81C6-6662A07C73B8}" dt="2026-01-07T23:14:01.684" v="153" actId="478"/>
          <ac:spMkLst>
            <pc:docMk/>
            <pc:sldMk cId="3824598299" sldId="2145706832"/>
            <ac:spMk id="4" creationId="{A1CFDCCB-447E-0158-AE64-3C9CA77D48BC}"/>
          </ac:spMkLst>
        </pc:spChg>
      </pc:sldChg>
      <pc:sldChg chg="del">
        <pc:chgData name="Alison Lamagna" userId="4cf70fb9-df1e-4426-bf97-224757c41d4e" providerId="ADAL" clId="{66FA9ECD-8584-42B4-81C6-6662A07C73B8}" dt="2026-01-07T23:28:50.997" v="383" actId="2696"/>
        <pc:sldMkLst>
          <pc:docMk/>
          <pc:sldMk cId="4000244026" sldId="2145706836"/>
        </pc:sldMkLst>
      </pc:sldChg>
      <pc:sldChg chg="del">
        <pc:chgData name="Alison Lamagna" userId="4cf70fb9-df1e-4426-bf97-224757c41d4e" providerId="ADAL" clId="{66FA9ECD-8584-42B4-81C6-6662A07C73B8}" dt="2026-01-07T23:13:32.586" v="150" actId="2696"/>
        <pc:sldMkLst>
          <pc:docMk/>
          <pc:sldMk cId="2066735648" sldId="2145706837"/>
        </pc:sldMkLst>
      </pc:sldChg>
      <pc:sldChg chg="addSp delSp modSp mod">
        <pc:chgData name="Alison Lamagna" userId="4cf70fb9-df1e-4426-bf97-224757c41d4e" providerId="ADAL" clId="{66FA9ECD-8584-42B4-81C6-6662A07C73B8}" dt="2026-01-07T23:13:19.277" v="149" actId="1076"/>
        <pc:sldMkLst>
          <pc:docMk/>
          <pc:sldMk cId="282479593" sldId="2145706838"/>
        </pc:sldMkLst>
        <pc:spChg chg="add mod">
          <ac:chgData name="Alison Lamagna" userId="4cf70fb9-df1e-4426-bf97-224757c41d4e" providerId="ADAL" clId="{66FA9ECD-8584-42B4-81C6-6662A07C73B8}" dt="2026-01-07T23:13:19.277" v="149" actId="1076"/>
          <ac:spMkLst>
            <pc:docMk/>
            <pc:sldMk cId="282479593" sldId="2145706838"/>
            <ac:spMk id="2" creationId="{9A0E5AD8-C076-21F1-C24F-2D6A3F62796E}"/>
          </ac:spMkLst>
        </pc:spChg>
        <pc:spChg chg="mod">
          <ac:chgData name="Alison Lamagna" userId="4cf70fb9-df1e-4426-bf97-224757c41d4e" providerId="ADAL" clId="{66FA9ECD-8584-42B4-81C6-6662A07C73B8}" dt="2026-01-07T23:12:52.628" v="142" actId="1076"/>
          <ac:spMkLst>
            <pc:docMk/>
            <pc:sldMk cId="282479593" sldId="2145706838"/>
            <ac:spMk id="10" creationId="{AB394E92-E51F-DEBB-1FD2-7C8BBE55FD73}"/>
          </ac:spMkLst>
        </pc:spChg>
        <pc:spChg chg="del">
          <ac:chgData name="Alison Lamagna" userId="4cf70fb9-df1e-4426-bf97-224757c41d4e" providerId="ADAL" clId="{66FA9ECD-8584-42B4-81C6-6662A07C73B8}" dt="2026-01-07T23:08:56.854" v="0" actId="478"/>
          <ac:spMkLst>
            <pc:docMk/>
            <pc:sldMk cId="282479593" sldId="2145706838"/>
            <ac:spMk id="13" creationId="{EA64C698-1A5D-2342-22DC-F30ABEF64F54}"/>
          </ac:spMkLst>
        </pc:spChg>
        <pc:picChg chg="mod">
          <ac:chgData name="Alison Lamagna" userId="4cf70fb9-df1e-4426-bf97-224757c41d4e" providerId="ADAL" clId="{66FA9ECD-8584-42B4-81C6-6662A07C73B8}" dt="2026-01-07T23:09:36.254" v="3" actId="1076"/>
          <ac:picMkLst>
            <pc:docMk/>
            <pc:sldMk cId="282479593" sldId="2145706838"/>
            <ac:picMk id="8" creationId="{A1080BB2-87D7-77C4-D636-7BFEF08B09A8}"/>
          </ac:picMkLst>
        </pc:picChg>
        <pc:picChg chg="mod">
          <ac:chgData name="Alison Lamagna" userId="4cf70fb9-df1e-4426-bf97-224757c41d4e" providerId="ADAL" clId="{66FA9ECD-8584-42B4-81C6-6662A07C73B8}" dt="2026-01-07T23:13:14.059" v="148" actId="1076"/>
          <ac:picMkLst>
            <pc:docMk/>
            <pc:sldMk cId="282479593" sldId="2145706838"/>
            <ac:picMk id="12" creationId="{E4BB536E-0775-0A70-0F22-B5B18251F1FF}"/>
          </ac:picMkLst>
        </pc:picChg>
      </pc:sldChg>
      <pc:sldChg chg="addSp delSp modSp add mod ord">
        <pc:chgData name="Alison Lamagna" userId="4cf70fb9-df1e-4426-bf97-224757c41d4e" providerId="ADAL" clId="{66FA9ECD-8584-42B4-81C6-6662A07C73B8}" dt="2026-01-07T23:28:32.475" v="382" actId="14826"/>
        <pc:sldMkLst>
          <pc:docMk/>
          <pc:sldMk cId="2074364941" sldId="2145706839"/>
        </pc:sldMkLst>
        <pc:spChg chg="mod">
          <ac:chgData name="Alison Lamagna" userId="4cf70fb9-df1e-4426-bf97-224757c41d4e" providerId="ADAL" clId="{66FA9ECD-8584-42B4-81C6-6662A07C73B8}" dt="2026-01-07T23:25:00.804" v="366" actId="1076"/>
          <ac:spMkLst>
            <pc:docMk/>
            <pc:sldMk cId="2074364941" sldId="2145706839"/>
            <ac:spMk id="5" creationId="{1C09048D-25AF-CE14-D3AC-F72224B79AC6}"/>
          </ac:spMkLst>
        </pc:spChg>
        <pc:spChg chg="del">
          <ac:chgData name="Alison Lamagna" userId="4cf70fb9-df1e-4426-bf97-224757c41d4e" providerId="ADAL" clId="{66FA9ECD-8584-42B4-81C6-6662A07C73B8}" dt="2026-01-07T23:25:05.974" v="368" actId="478"/>
          <ac:spMkLst>
            <pc:docMk/>
            <pc:sldMk cId="2074364941" sldId="2145706839"/>
            <ac:spMk id="6" creationId="{F70B1371-CB88-D738-C7F1-6484BC60FA68}"/>
          </ac:spMkLst>
        </pc:spChg>
        <pc:spChg chg="del">
          <ac:chgData name="Alison Lamagna" userId="4cf70fb9-df1e-4426-bf97-224757c41d4e" providerId="ADAL" clId="{66FA9ECD-8584-42B4-81C6-6662A07C73B8}" dt="2026-01-07T23:25:03.663" v="367" actId="478"/>
          <ac:spMkLst>
            <pc:docMk/>
            <pc:sldMk cId="2074364941" sldId="2145706839"/>
            <ac:spMk id="7" creationId="{F1302FD2-43CB-D787-3CDD-E285E73D6C1A}"/>
          </ac:spMkLst>
        </pc:spChg>
        <pc:spChg chg="add del mod">
          <ac:chgData name="Alison Lamagna" userId="4cf70fb9-df1e-4426-bf97-224757c41d4e" providerId="ADAL" clId="{66FA9ECD-8584-42B4-81C6-6662A07C73B8}" dt="2026-01-07T23:25:38.360" v="373" actId="478"/>
          <ac:spMkLst>
            <pc:docMk/>
            <pc:sldMk cId="2074364941" sldId="2145706839"/>
            <ac:spMk id="9" creationId="{216FDDF7-3897-4B08-D29F-66DE2ADD511D}"/>
          </ac:spMkLst>
        </pc:spChg>
        <pc:picChg chg="add mod">
          <ac:chgData name="Alison Lamagna" userId="4cf70fb9-df1e-4426-bf97-224757c41d4e" providerId="ADAL" clId="{66FA9ECD-8584-42B4-81C6-6662A07C73B8}" dt="2026-01-07T23:28:32.475" v="382" actId="14826"/>
          <ac:picMkLst>
            <pc:docMk/>
            <pc:sldMk cId="2074364941" sldId="2145706839"/>
            <ac:picMk id="8" creationId="{D4060CF0-C733-AE0C-B60F-2097D7EEF248}"/>
          </ac:picMkLst>
        </pc:picChg>
      </pc:sldChg>
      <pc:sldMasterChg chg="delSldLayout">
        <pc:chgData name="Alison Lamagna" userId="4cf70fb9-df1e-4426-bf97-224757c41d4e" providerId="ADAL" clId="{66FA9ECD-8584-42B4-81C6-6662A07C73B8}" dt="2026-01-07T23:28:50.997" v="383" actId="2696"/>
        <pc:sldMasterMkLst>
          <pc:docMk/>
          <pc:sldMasterMk cId="3646883462" sldId="2147483742"/>
        </pc:sldMasterMkLst>
        <pc:sldLayoutChg chg="del">
          <pc:chgData name="Alison Lamagna" userId="4cf70fb9-df1e-4426-bf97-224757c41d4e" providerId="ADAL" clId="{66FA9ECD-8584-42B4-81C6-6662A07C73B8}" dt="2026-01-07T23:13:32.586" v="150" actId="2696"/>
          <pc:sldLayoutMkLst>
            <pc:docMk/>
            <pc:sldMasterMk cId="3646883462" sldId="2147483742"/>
            <pc:sldLayoutMk cId="4168946939" sldId="2147483768"/>
          </pc:sldLayoutMkLst>
        </pc:sldLayoutChg>
        <pc:sldLayoutChg chg="del">
          <pc:chgData name="Alison Lamagna" userId="4cf70fb9-df1e-4426-bf97-224757c41d4e" providerId="ADAL" clId="{66FA9ECD-8584-42B4-81C6-6662A07C73B8}" dt="2026-01-07T23:13:32.586" v="150" actId="2696"/>
          <pc:sldLayoutMkLst>
            <pc:docMk/>
            <pc:sldMasterMk cId="3646883462" sldId="2147483742"/>
            <pc:sldLayoutMk cId="1099173298" sldId="2147483769"/>
          </pc:sldLayoutMkLst>
        </pc:sldLayoutChg>
        <pc:sldLayoutChg chg="del">
          <pc:chgData name="Alison Lamagna" userId="4cf70fb9-df1e-4426-bf97-224757c41d4e" providerId="ADAL" clId="{66FA9ECD-8584-42B4-81C6-6662A07C73B8}" dt="2026-01-07T23:28:50.997" v="383" actId="2696"/>
          <pc:sldLayoutMkLst>
            <pc:docMk/>
            <pc:sldMasterMk cId="3646883462" sldId="2147483742"/>
            <pc:sldLayoutMk cId="4128453441" sldId="2147483770"/>
          </pc:sldLayoutMkLst>
        </pc:sldLayoutChg>
        <pc:sldLayoutChg chg="del">
          <pc:chgData name="Alison Lamagna" userId="4cf70fb9-df1e-4426-bf97-224757c41d4e" providerId="ADAL" clId="{66FA9ECD-8584-42B4-81C6-6662A07C73B8}" dt="2026-01-07T23:28:50.997" v="383" actId="2696"/>
          <pc:sldLayoutMkLst>
            <pc:docMk/>
            <pc:sldMasterMk cId="3646883462" sldId="2147483742"/>
            <pc:sldLayoutMk cId="2928421936" sldId="2147483772"/>
          </pc:sldLayoutMkLst>
        </pc:sldLayoutChg>
        <pc:sldLayoutChg chg="del">
          <pc:chgData name="Alison Lamagna" userId="4cf70fb9-df1e-4426-bf97-224757c41d4e" providerId="ADAL" clId="{66FA9ECD-8584-42B4-81C6-6662A07C73B8}" dt="2026-01-07T23:28:50.997" v="383" actId="2696"/>
          <pc:sldLayoutMkLst>
            <pc:docMk/>
            <pc:sldMasterMk cId="3646883462" sldId="2147483742"/>
            <pc:sldLayoutMk cId="1575761508" sldId="2147483773"/>
          </pc:sldLayoutMkLst>
        </pc:sldLayoutChg>
        <pc:sldLayoutChg chg="del">
          <pc:chgData name="Alison Lamagna" userId="4cf70fb9-df1e-4426-bf97-224757c41d4e" providerId="ADAL" clId="{66FA9ECD-8584-42B4-81C6-6662A07C73B8}" dt="2026-01-07T23:28:50.997" v="383" actId="2696"/>
          <pc:sldLayoutMkLst>
            <pc:docMk/>
            <pc:sldMasterMk cId="3646883462" sldId="2147483742"/>
            <pc:sldLayoutMk cId="2832925073" sldId="214748377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288D25-1B3B-BEC3-31C6-0517C57EB3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F2676-34E5-2E21-A2DE-0A35C9B5CF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8EA6D-9DA0-5A4D-871F-3F8F19134D5D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9EB32-826A-4252-5A79-F98057E6C3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87A38-E433-1A2E-C92D-D09B06AF3C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96879-A33A-0748-987F-5DCAAF3D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22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26E4B-C3B3-F84E-B405-14B088CAACF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2C3AF-6435-DB4B-A591-247076A3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8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3E4A03-BE8B-3C0B-337F-02A2871DED9F}"/>
              </a:ext>
            </a:extLst>
          </p:cNvPr>
          <p:cNvSpPr/>
          <p:nvPr userDrawn="1"/>
        </p:nvSpPr>
        <p:spPr>
          <a:xfrm>
            <a:off x="212650" y="5794513"/>
            <a:ext cx="2999769" cy="82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7CCFCA-0577-0A0F-20F0-14B0B1CC3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02" y="2267574"/>
            <a:ext cx="7755283" cy="795887"/>
          </a:xfrm>
        </p:spPr>
        <p:txBody>
          <a:bodyPr anchor="t">
            <a:noAutofit/>
          </a:bodyPr>
          <a:lstStyle>
            <a:lvl1pPr algn="ctr">
              <a:defRPr sz="6600" b="1" i="0">
                <a:solidFill>
                  <a:schemeClr val="bg1"/>
                </a:solidFill>
                <a:latin typeface="Palanquin SemiBold" panose="020B0004020203020204" pitchFamily="34" charset="77"/>
                <a:cs typeface="Palanquin SemiBold" panose="020B0004020203020204" pitchFamily="34" charset="77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FAC2E-7F88-F0BE-A790-AE38382E0F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04603" y="591181"/>
            <a:ext cx="1872895" cy="4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CCEF-5C07-93C5-25AC-FEEDAB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BD4D1F3-A9AB-E7BD-BCC5-E0F8AABC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801"/>
            <a:ext cx="10515600" cy="79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5FB1877-1F73-26C9-0C7A-E6C0A3795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000" y="360000"/>
            <a:ext cx="10957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pc="120" baseline="0">
                <a:solidFill>
                  <a:schemeClr val="accent5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CCEF-5C07-93C5-25AC-FEEDAB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CA5FD0D-CE87-0EA1-592F-37D29F94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801"/>
            <a:ext cx="10515600" cy="79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8D4767-3485-6ABC-4024-A9ED86CA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8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2D5E9-6B30-879C-AD99-B893FB252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000" y="360000"/>
            <a:ext cx="10957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pc="120" baseline="0">
                <a:solidFill>
                  <a:schemeClr val="accent5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7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cial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559E4E-A325-5139-E22D-2C96BDD1ADDE}"/>
              </a:ext>
            </a:extLst>
          </p:cNvPr>
          <p:cNvSpPr/>
          <p:nvPr userDrawn="1"/>
        </p:nvSpPr>
        <p:spPr>
          <a:xfrm>
            <a:off x="168965" y="5794513"/>
            <a:ext cx="11698357" cy="8249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CCEF-5C07-93C5-25AC-FEEDAB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CA5FD0D-CE87-0EA1-592F-37D29F94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4801"/>
            <a:ext cx="10515600" cy="79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Special Text Slide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8D4767-3485-6ABC-4024-A9ED86CA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8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FBD1B0-170D-F196-E4DC-9B4262FF7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6000" y="6019095"/>
            <a:ext cx="1872895" cy="43203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9AB4063-082E-5E53-1159-EC7C16C35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000" y="360000"/>
            <a:ext cx="10957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pc="120" baseline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69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er 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0B9066-108E-07E6-6CBE-032C6332EDFD}"/>
              </a:ext>
            </a:extLst>
          </p:cNvPr>
          <p:cNvSpPr/>
          <p:nvPr userDrawn="1"/>
        </p:nvSpPr>
        <p:spPr>
          <a:xfrm>
            <a:off x="168966" y="5794513"/>
            <a:ext cx="3404552" cy="8249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946C65-373E-C9F1-6ED5-268AF2B62CE4}"/>
              </a:ext>
            </a:extLst>
          </p:cNvPr>
          <p:cNvSpPr/>
          <p:nvPr userDrawn="1"/>
        </p:nvSpPr>
        <p:spPr>
          <a:xfrm>
            <a:off x="0" y="0"/>
            <a:ext cx="385638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CCEF-5C07-93C5-25AC-FEEDAB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A4087AB-C324-0C7A-FB66-383E4A411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08138" y="1184968"/>
            <a:ext cx="4487862" cy="4489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E388D89-D505-D5A3-65AE-5CB672177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7242" y="2057399"/>
            <a:ext cx="4642757" cy="1306285"/>
          </a:xfrm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accent1"/>
                </a:solidFill>
                <a:latin typeface="Palanquin SemiBold" panose="020B0004020203020204" pitchFamily="34" charset="77"/>
                <a:cs typeface="Palanquin SemiBold" panose="020B0004020203020204" pitchFamily="34" charset="77"/>
              </a:defRPr>
            </a:lvl1pPr>
          </a:lstStyle>
          <a:p>
            <a:r>
              <a:rPr lang="en-US" dirty="0"/>
              <a:t>Presenter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6C20D50-6118-336B-F0C2-4BA4B621F0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7243" y="3494316"/>
            <a:ext cx="4642757" cy="175807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2000" b="0" i="0">
                <a:solidFill>
                  <a:schemeClr val="accent5"/>
                </a:solidFill>
                <a:latin typeface="Palanquin Medium" panose="020B0004020203020204" pitchFamily="34" charset="77"/>
                <a:cs typeface="Palanquin Medium" panose="020B0004020203020204" pitchFamily="34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Title, </a:t>
            </a:r>
          </a:p>
          <a:p>
            <a:pPr lvl="0"/>
            <a:r>
              <a:rPr lang="en-US" dirty="0"/>
              <a:t>Presenter Organization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54919-FC52-E563-CBC0-53BF487E1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6000" y="6019095"/>
            <a:ext cx="1872895" cy="4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ltiple Present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BF4F6D-2C26-346F-69EC-7107846BFD10}"/>
              </a:ext>
            </a:extLst>
          </p:cNvPr>
          <p:cNvSpPr/>
          <p:nvPr userDrawn="1"/>
        </p:nvSpPr>
        <p:spPr>
          <a:xfrm>
            <a:off x="0" y="0"/>
            <a:ext cx="12192000" cy="26512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8A43F5C-C79F-F262-F78E-894457B555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69807" y="4206607"/>
            <a:ext cx="3333750" cy="5762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Palanquin SemiBold" panose="020B0004020203020204" pitchFamily="34" charset="77"/>
                <a:cs typeface="Palanquin SemiBold" panose="020B0004020203020204" pitchFamily="34" charset="77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190D5D2-A39D-F44A-C89E-082DED9319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2967" y="4206721"/>
            <a:ext cx="3333750" cy="5762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Palanquin SemiBold" panose="020B0004020203020204" pitchFamily="34" charset="77"/>
                <a:cs typeface="Palanquin SemiBold" panose="020B0004020203020204" pitchFamily="34" charset="77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CCEF-5C07-93C5-25AC-FEEDAB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A4087AB-C324-0C7A-FB66-383E4A411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126" y="1051156"/>
            <a:ext cx="2986066" cy="298712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E388D89-D505-D5A3-65AE-5CB672177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126" y="4206607"/>
            <a:ext cx="3334430" cy="57635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 i="0">
                <a:latin typeface="Palanquin SemiBold" panose="020B0004020203020204" pitchFamily="34" charset="77"/>
                <a:cs typeface="Palanquin SemiBold" panose="020B0004020203020204" pitchFamily="34" charset="77"/>
              </a:defRPr>
            </a:lvl1pPr>
          </a:lstStyle>
          <a:p>
            <a:r>
              <a:rPr lang="en-US" dirty="0"/>
              <a:t>Presenter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6C20D50-6118-336B-F0C2-4BA4B621F0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26" y="4828512"/>
            <a:ext cx="3329690" cy="710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buNone/>
              <a:defRPr sz="1600" b="0" i="0">
                <a:solidFill>
                  <a:schemeClr val="accent1"/>
                </a:solidFill>
                <a:latin typeface="Palanquin Medium" panose="020B0004020203020204" pitchFamily="34" charset="77"/>
                <a:cs typeface="Palanquin Medium" panose="020B0004020203020204" pitchFamily="34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Title, </a:t>
            </a:r>
          </a:p>
          <a:p>
            <a:pPr lvl="0"/>
            <a:r>
              <a:rPr lang="en-US" dirty="0"/>
              <a:t>Presenter Organization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5B15081A-82C2-C517-5BB6-4C76A2D8F8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02967" y="1051156"/>
            <a:ext cx="2986066" cy="298712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2A484373-D821-3440-D1F9-DBE2139215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9807" y="1051156"/>
            <a:ext cx="2986066" cy="298712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3B0247-A849-4C1B-8832-6647EAD174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2967" y="4828512"/>
            <a:ext cx="3329690" cy="710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buNone/>
              <a:defRPr sz="1600" b="0" i="0">
                <a:solidFill>
                  <a:schemeClr val="accent1"/>
                </a:solidFill>
                <a:latin typeface="Palanquin Medium" panose="020B0004020203020204" pitchFamily="34" charset="77"/>
                <a:cs typeface="Palanquin Medium" panose="020B0004020203020204" pitchFamily="34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Title, </a:t>
            </a:r>
          </a:p>
          <a:p>
            <a:pPr lvl="0"/>
            <a:r>
              <a:rPr lang="en-US" dirty="0"/>
              <a:t>Presenter Organization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20304E6C-93E1-1482-5006-A5C2100E9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9807" y="4828512"/>
            <a:ext cx="3329690" cy="710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buNone/>
              <a:defRPr sz="1600" b="0" i="0">
                <a:solidFill>
                  <a:schemeClr val="accent1"/>
                </a:solidFill>
                <a:latin typeface="Palanquin Medium" panose="020B0004020203020204" pitchFamily="34" charset="77"/>
                <a:cs typeface="Palanquin Medium" panose="020B0004020203020204" pitchFamily="34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Title, </a:t>
            </a:r>
          </a:p>
          <a:p>
            <a:pPr lvl="0"/>
            <a:r>
              <a:rPr lang="en-US" dirty="0"/>
              <a:t>Presenter Organization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6EA0E11-E15D-A01D-7CFF-69A09F43B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000" y="360000"/>
            <a:ext cx="10957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pc="120" baseline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53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ue Blank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EFD4967-3BC6-E384-D0A5-27AA85BA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811FE-3AE5-A7BB-CB97-195C3B84D0C4}"/>
              </a:ext>
            </a:extLst>
          </p:cNvPr>
          <p:cNvSpPr/>
          <p:nvPr userDrawn="1"/>
        </p:nvSpPr>
        <p:spPr>
          <a:xfrm>
            <a:off x="168965" y="5794513"/>
            <a:ext cx="11698357" cy="8249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992C56F-F17F-80EA-A859-94320494EC11}"/>
              </a:ext>
            </a:extLst>
          </p:cNvPr>
          <p:cNvSpPr txBox="1">
            <a:spLocks/>
          </p:cNvSpPr>
          <p:nvPr userDrawn="1"/>
        </p:nvSpPr>
        <p:spPr>
          <a:xfrm>
            <a:off x="11418829" y="6027768"/>
            <a:ext cx="39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73F72B-6D57-7943-9AB2-0B64FAA5A8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2A0AB-FA44-7CD5-057C-7860F65C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6000" y="6019095"/>
            <a:ext cx="1872895" cy="43203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B17D3-4CCB-6EAA-A443-C19F9F298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000" y="360000"/>
            <a:ext cx="10957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pc="120" baseline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69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ted We Pre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2288D-354F-D329-DE79-92C44291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00" y="360000"/>
            <a:ext cx="5400000" cy="360000"/>
          </a:xfrm>
          <a:prstGeom prst="rect">
            <a:avLst/>
          </a:prstGeom>
        </p:spPr>
        <p:txBody>
          <a:bodyPr/>
          <a:lstStyle>
            <a:lvl1pPr>
              <a:defRPr spc="12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CCEF-5C07-93C5-25AC-FEEDAB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13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G">
    <p:bg>
      <p:bgPr>
        <a:solidFill>
          <a:srgbClr val="004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2288D-354F-D329-DE79-92C44291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00" y="360000"/>
            <a:ext cx="540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CCEF-5C07-93C5-25AC-FEEDAB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0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G">
    <p:bg>
      <p:bgPr>
        <a:solidFill>
          <a:srgbClr val="004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2288D-354F-D329-DE79-92C44291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00" y="360000"/>
            <a:ext cx="540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CCEF-5C07-93C5-25AC-FEEDAB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78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2288D-354F-D329-DE79-92C44291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00" y="360000"/>
            <a:ext cx="540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CCEF-5C07-93C5-25AC-FEEDAB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0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658530-839C-4D10-3920-352256D93FB4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3BF5BA6F-2A8C-1B99-F2C2-CB1E4DB0E4F7}"/>
              </a:ext>
            </a:extLst>
          </p:cNvPr>
          <p:cNvSpPr txBox="1">
            <a:spLocks/>
          </p:cNvSpPr>
          <p:nvPr userDrawn="1"/>
        </p:nvSpPr>
        <p:spPr>
          <a:xfrm>
            <a:off x="2652190" y="2671100"/>
            <a:ext cx="6887617" cy="151580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Palanquin" panose="020B0004020203020204" pitchFamily="34" charset="77"/>
                <a:cs typeface="Palanquin" panose="020B0004020203020204" pitchFamily="34" charset="77"/>
              </a:rPr>
              <a:t>Thank </a:t>
            </a:r>
            <a:r>
              <a:rPr lang="en-GB" sz="10000" b="1" i="0" spc="-300" dirty="0">
                <a:latin typeface="Palanquin" panose="020B0004020203020204" pitchFamily="34" charset="77"/>
                <a:cs typeface="Palanquin" panose="020B0004020203020204" pitchFamily="34" charset="77"/>
              </a:rPr>
              <a:t>You</a:t>
            </a:r>
            <a:endParaRPr lang="en-US" sz="10000" b="1" i="0" spc="-300" dirty="0"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5CAF1C-7BEA-4809-4BCD-717A8204CD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6140" y="4228877"/>
            <a:ext cx="4599715" cy="1526835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Closing text or contact information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873E50-B2A9-B731-6647-9A4D38737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4603" y="591181"/>
            <a:ext cx="1872895" cy="4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65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01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F66D74-5CFF-6BD3-A7DA-1A41D55E7BFC}"/>
              </a:ext>
            </a:extLst>
          </p:cNvPr>
          <p:cNvSpPr/>
          <p:nvPr userDrawn="1"/>
        </p:nvSpPr>
        <p:spPr>
          <a:xfrm>
            <a:off x="168965" y="5794513"/>
            <a:ext cx="11698357" cy="8249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CCEF-5C07-93C5-25AC-FEEDAB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A9907E1-534C-5B64-6526-983A33D8EC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118" y="2338297"/>
            <a:ext cx="11064091" cy="2185987"/>
          </a:xfrm>
        </p:spPr>
        <p:txBody>
          <a:bodyPr anchor="ctr">
            <a:normAutofit/>
          </a:bodyPr>
          <a:lstStyle>
            <a:lvl1pPr marL="0" indent="0">
              <a:buNone/>
              <a:defRPr sz="5400" b="1" i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 marL="457200" indent="0">
              <a:buNone/>
              <a:defRPr b="1" i="0">
                <a:latin typeface="Antonio" pitchFamily="2" charset="77"/>
              </a:defRPr>
            </a:lvl2pPr>
            <a:lvl3pPr marL="914400" indent="0">
              <a:buNone/>
              <a:defRPr b="1" i="0">
                <a:latin typeface="Antonio" pitchFamily="2" charset="77"/>
              </a:defRPr>
            </a:lvl3pPr>
            <a:lvl4pPr marL="1371600" indent="0">
              <a:buNone/>
              <a:defRPr b="1" i="0">
                <a:latin typeface="Antonio" pitchFamily="2" charset="77"/>
              </a:defRPr>
            </a:lvl4pPr>
            <a:lvl5pPr marL="1828800" indent="0">
              <a:buNone/>
              <a:defRPr b="1" i="0">
                <a:latin typeface="Antonio" pitchFamily="2" charset="77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C64B2B-7E84-9A98-3070-EA431BD26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6000" y="6019095"/>
            <a:ext cx="1872895" cy="432031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001208-478F-6D2C-4642-D88D7BB5A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000" y="360000"/>
            <a:ext cx="10957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pc="120" baseline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9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CCEF-5C07-93C5-25AC-FEEDAB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3FCECE7-FE72-2D52-7715-723717F40C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118" y="2338297"/>
            <a:ext cx="11064091" cy="2185987"/>
          </a:xfrm>
        </p:spPr>
        <p:txBody>
          <a:bodyPr anchor="ctr">
            <a:normAutofit/>
          </a:bodyPr>
          <a:lstStyle>
            <a:lvl1pPr marL="0" indent="0">
              <a:buNone/>
              <a:defRPr sz="5400" b="1" i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 marL="457200" indent="0">
              <a:buNone/>
              <a:defRPr b="1" i="0">
                <a:latin typeface="Antonio" pitchFamily="2" charset="77"/>
              </a:defRPr>
            </a:lvl2pPr>
            <a:lvl3pPr marL="914400" indent="0">
              <a:buNone/>
              <a:defRPr b="1" i="0">
                <a:latin typeface="Antonio" pitchFamily="2" charset="77"/>
              </a:defRPr>
            </a:lvl3pPr>
            <a:lvl4pPr marL="1371600" indent="0">
              <a:buNone/>
              <a:defRPr b="1" i="0">
                <a:latin typeface="Antonio" pitchFamily="2" charset="77"/>
              </a:defRPr>
            </a:lvl4pPr>
            <a:lvl5pPr marL="1828800" indent="0">
              <a:buNone/>
              <a:defRPr b="1" i="0">
                <a:latin typeface="Antonio" pitchFamily="2" charset="77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F17E18-AC96-0DAC-2EEA-A298B8A496A7}"/>
              </a:ext>
            </a:extLst>
          </p:cNvPr>
          <p:cNvSpPr/>
          <p:nvPr userDrawn="1"/>
        </p:nvSpPr>
        <p:spPr>
          <a:xfrm>
            <a:off x="168965" y="5794513"/>
            <a:ext cx="11698357" cy="82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CC319F7-A025-D379-7D6E-A299FA0B75E0}"/>
              </a:ext>
            </a:extLst>
          </p:cNvPr>
          <p:cNvSpPr txBox="1">
            <a:spLocks/>
          </p:cNvSpPr>
          <p:nvPr userDrawn="1"/>
        </p:nvSpPr>
        <p:spPr>
          <a:xfrm>
            <a:off x="11451444" y="6052533"/>
            <a:ext cx="39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73F72B-6D57-7943-9AB2-0B64FAA5A8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9DBCDA-9AB1-B1C0-0045-A0F375D58D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6000" y="6019095"/>
            <a:ext cx="1872895" cy="432031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E8022A0-0366-6A01-1BC6-A53C739A0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000" y="360000"/>
            <a:ext cx="10957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pc="120" baseline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2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A546D2F-298E-CD61-C6C1-D903A56C8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118" y="2338297"/>
            <a:ext cx="11064091" cy="2185987"/>
          </a:xfrm>
        </p:spPr>
        <p:txBody>
          <a:bodyPr anchor="ctr">
            <a:normAutofit/>
          </a:bodyPr>
          <a:lstStyle>
            <a:lvl1pPr marL="0" indent="0">
              <a:buNone/>
              <a:defRPr sz="5400" b="1" i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 marL="457200" indent="0">
              <a:buNone/>
              <a:defRPr b="1" i="0">
                <a:latin typeface="Antonio" pitchFamily="2" charset="77"/>
              </a:defRPr>
            </a:lvl2pPr>
            <a:lvl3pPr marL="914400" indent="0">
              <a:buNone/>
              <a:defRPr b="1" i="0">
                <a:latin typeface="Antonio" pitchFamily="2" charset="77"/>
              </a:defRPr>
            </a:lvl3pPr>
            <a:lvl4pPr marL="1371600" indent="0">
              <a:buNone/>
              <a:defRPr b="1" i="0">
                <a:latin typeface="Antonio" pitchFamily="2" charset="77"/>
              </a:defRPr>
            </a:lvl4pPr>
            <a:lvl5pPr marL="1828800" indent="0">
              <a:buNone/>
              <a:defRPr b="1" i="0">
                <a:latin typeface="Antonio" pitchFamily="2" charset="77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1BA326D-53FE-30D0-0777-D7513497AB2D}"/>
              </a:ext>
            </a:extLst>
          </p:cNvPr>
          <p:cNvSpPr txBox="1">
            <a:spLocks/>
          </p:cNvSpPr>
          <p:nvPr userDrawn="1"/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550E6-7DFC-C14D-989A-113592D1E702}"/>
              </a:ext>
            </a:extLst>
          </p:cNvPr>
          <p:cNvSpPr/>
          <p:nvPr userDrawn="1"/>
        </p:nvSpPr>
        <p:spPr>
          <a:xfrm>
            <a:off x="7070651" y="5794513"/>
            <a:ext cx="4093535" cy="82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5074EF-23EF-2284-93AA-6A2A1ABD0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000" y="360000"/>
            <a:ext cx="10957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pc="120" baseline="0">
                <a:solidFill>
                  <a:schemeClr val="accent5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8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CCEF-5C07-93C5-25AC-FEEDAB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E11DDDD-0680-6D63-BA46-DA66040394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118" y="2338297"/>
            <a:ext cx="11064091" cy="2185987"/>
          </a:xfrm>
        </p:spPr>
        <p:txBody>
          <a:bodyPr anchor="ctr">
            <a:normAutofit/>
          </a:bodyPr>
          <a:lstStyle>
            <a:lvl1pPr marL="0" indent="0">
              <a:buNone/>
              <a:defRPr sz="5400" b="1" i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 marL="457200" indent="0">
              <a:buNone/>
              <a:defRPr b="1" i="0">
                <a:latin typeface="Antonio" pitchFamily="2" charset="77"/>
              </a:defRPr>
            </a:lvl2pPr>
            <a:lvl3pPr marL="914400" indent="0">
              <a:buNone/>
              <a:defRPr b="1" i="0">
                <a:latin typeface="Antonio" pitchFamily="2" charset="77"/>
              </a:defRPr>
            </a:lvl3pPr>
            <a:lvl4pPr marL="1371600" indent="0">
              <a:buNone/>
              <a:defRPr b="1" i="0">
                <a:latin typeface="Antonio" pitchFamily="2" charset="77"/>
              </a:defRPr>
            </a:lvl4pPr>
            <a:lvl5pPr marL="1828800" indent="0">
              <a:buNone/>
              <a:defRPr b="1" i="0">
                <a:latin typeface="Antonio" pitchFamily="2" charset="77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09A1F0-F4D4-1471-F41C-400052292866}"/>
              </a:ext>
            </a:extLst>
          </p:cNvPr>
          <p:cNvSpPr/>
          <p:nvPr userDrawn="1"/>
        </p:nvSpPr>
        <p:spPr>
          <a:xfrm>
            <a:off x="7070651" y="5794513"/>
            <a:ext cx="4093535" cy="8249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D99BF-A2BB-567C-C252-B3E58A8C4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000" y="360000"/>
            <a:ext cx="10957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pc="120" baseline="0">
                <a:solidFill>
                  <a:schemeClr val="accent5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71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CCEF-5C07-93C5-25AC-FEEDAB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E11DDDD-0680-6D63-BA46-DA66040394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118" y="2338297"/>
            <a:ext cx="11064091" cy="2185987"/>
          </a:xfrm>
        </p:spPr>
        <p:txBody>
          <a:bodyPr anchor="ctr">
            <a:normAutofit/>
          </a:bodyPr>
          <a:lstStyle>
            <a:lvl1pPr marL="0" indent="0">
              <a:buNone/>
              <a:defRPr sz="5400" b="1" i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 marL="457200" indent="0">
              <a:buNone/>
              <a:defRPr b="1" i="0">
                <a:latin typeface="Antonio" pitchFamily="2" charset="77"/>
              </a:defRPr>
            </a:lvl2pPr>
            <a:lvl3pPr marL="914400" indent="0">
              <a:buNone/>
              <a:defRPr b="1" i="0">
                <a:latin typeface="Antonio" pitchFamily="2" charset="77"/>
              </a:defRPr>
            </a:lvl3pPr>
            <a:lvl4pPr marL="1371600" indent="0">
              <a:buNone/>
              <a:defRPr b="1" i="0">
                <a:latin typeface="Antonio" pitchFamily="2" charset="77"/>
              </a:defRPr>
            </a:lvl4pPr>
            <a:lvl5pPr marL="1828800" indent="0">
              <a:buNone/>
              <a:defRPr b="1" i="0">
                <a:latin typeface="Antonio" pitchFamily="2" charset="77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23B8B57-2C55-F1A1-16BD-9604DCF80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000" y="360000"/>
            <a:ext cx="10957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pc="120" baseline="0">
                <a:solidFill>
                  <a:schemeClr val="accent5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9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CCEF-5C07-93C5-25AC-FEEDAB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2D998A0-7423-9CC0-E66B-8CC6A7C9C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000" y="360000"/>
            <a:ext cx="10957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pc="120" baseline="0">
                <a:solidFill>
                  <a:schemeClr val="accent5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5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CCEF-5C07-93C5-25AC-FEEDAB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3492DA0-B91D-443E-1CBC-B50E07948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000" y="360000"/>
            <a:ext cx="10957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pc="120" baseline="0">
                <a:solidFill>
                  <a:schemeClr val="accent5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6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60ABB-6AC3-E9A2-E771-B3C223145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000" y="360000"/>
            <a:ext cx="10957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pc="12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5D2FDC5-B05C-F4DD-115E-5538364D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801"/>
            <a:ext cx="10515600" cy="79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CD37657-0AEB-7295-27D8-71F4BBDE9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8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A676C4-17E7-172A-BC28-3CC74EA55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55C9CB-D6AD-37FF-37F8-1CB098BA53D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396000" y="6019095"/>
            <a:ext cx="1902933" cy="4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8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39" r:id="rId3"/>
    <p:sldLayoutId id="2147483741" r:id="rId4"/>
    <p:sldLayoutId id="2147483766" r:id="rId5"/>
    <p:sldLayoutId id="2147483764" r:id="rId6"/>
    <p:sldLayoutId id="2147483777" r:id="rId7"/>
    <p:sldLayoutId id="2147483743" r:id="rId8"/>
    <p:sldLayoutId id="2147483776" r:id="rId9"/>
    <p:sldLayoutId id="2147483744" r:id="rId10"/>
    <p:sldLayoutId id="2147483745" r:id="rId11"/>
    <p:sldLayoutId id="2147483761" r:id="rId12"/>
    <p:sldLayoutId id="2147483757" r:id="rId13"/>
    <p:sldLayoutId id="2147483752" r:id="rId14"/>
    <p:sldLayoutId id="2147483756" r:id="rId15"/>
    <p:sldLayoutId id="2147483775" r:id="rId16"/>
    <p:sldLayoutId id="214748378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Palanquin" panose="020B0004020203020204" pitchFamily="34" charset="77"/>
          <a:ea typeface="+mj-ea"/>
          <a:cs typeface="Palanquin" panose="020B0004020203020204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9A171-8237-3C97-6790-7810985D6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012000"/>
            <a:ext cx="39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4B5"/>
                </a:solidFill>
              </a:defRPr>
            </a:lvl1pPr>
          </a:lstStyle>
          <a:p>
            <a:fld id="{4A73F72B-6D57-7943-9AB2-0B64FAA5A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60ABB-6AC3-E9A2-E771-B3C223145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000" y="360000"/>
            <a:ext cx="54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4B5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727343-EDF8-AD40-D15D-8CE3A82C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801"/>
            <a:ext cx="10515600" cy="79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71C3F-5EDC-AA7F-99C2-599B7DC09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8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hyperlink" Target="https://www.wallpaperflare.com/search?wallpaper=Vermont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hyperlink" Target="https://www.advisor.ca/industry-news/industry/new-licensing-process-begins-in-ontario-for-out-of-province-insurance-advisors/" TargetMode="Externa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careers.com/blog-posts/how-it-support-courses-teach-skill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alison@unitedwaysvt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9561BA-5905-D86E-6FA7-8233BF95C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175B28-80B7-3361-22CC-FE2A4181BC56}"/>
              </a:ext>
            </a:extLst>
          </p:cNvPr>
          <p:cNvSpPr txBox="1"/>
          <p:nvPr/>
        </p:nvSpPr>
        <p:spPr>
          <a:xfrm>
            <a:off x="7953042" y="6059912"/>
            <a:ext cx="3785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12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605C17E-2963-65B8-BE6A-990741801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6966" y="0"/>
            <a:ext cx="6385034" cy="6858000"/>
          </a:xfrm>
          <a:prstGeom prst="rect">
            <a:avLst/>
          </a:prstGeom>
        </p:spPr>
      </p:pic>
      <p:pic>
        <p:nvPicPr>
          <p:cNvPr id="8" name="Picture Placeholder 2">
            <a:extLst>
              <a:ext uri="{FF2B5EF4-FFF2-40B4-BE49-F238E27FC236}">
                <a16:creationId xmlns:a16="http://schemas.microsoft.com/office/drawing/2014/main" id="{A1080BB2-87D7-77C4-D636-7BFEF08B0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631141" y="30241"/>
            <a:ext cx="7560859" cy="4725536"/>
          </a:xfrm>
          <a:custGeom>
            <a:avLst/>
            <a:gdLst>
              <a:gd name="connsiteX0" fmla="*/ 0 w 5249318"/>
              <a:gd name="connsiteY0" fmla="*/ 0 h 6857999"/>
              <a:gd name="connsiteX1" fmla="*/ 3852793 w 5249318"/>
              <a:gd name="connsiteY1" fmla="*/ 0 h 6857999"/>
              <a:gd name="connsiteX2" fmla="*/ 5210217 w 5249318"/>
              <a:gd name="connsiteY2" fmla="*/ 2928333 h 6857999"/>
              <a:gd name="connsiteX3" fmla="*/ 5249318 w 5249318"/>
              <a:gd name="connsiteY3" fmla="*/ 2966970 h 6857999"/>
              <a:gd name="connsiteX4" fmla="*/ 5249318 w 5249318"/>
              <a:gd name="connsiteY4" fmla="*/ 6857999 h 6857999"/>
              <a:gd name="connsiteX5" fmla="*/ 4009248 w 5249318"/>
              <a:gd name="connsiteY5" fmla="*/ 6857999 h 6857999"/>
              <a:gd name="connsiteX6" fmla="*/ 3610327 w 5249318"/>
              <a:gd name="connsiteY6" fmla="*/ 6593163 h 6857999"/>
              <a:gd name="connsiteX7" fmla="*/ 2490864 w 5249318"/>
              <a:gd name="connsiteY7" fmla="*/ 5648995 h 6857999"/>
              <a:gd name="connsiteX8" fmla="*/ 662782 w 5249318"/>
              <a:gd name="connsiteY8" fmla="*/ 2935417 h 6857999"/>
              <a:gd name="connsiteX9" fmla="*/ 0 w 5249318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9318" h="6857999">
                <a:moveTo>
                  <a:pt x="0" y="0"/>
                </a:moveTo>
                <a:lnTo>
                  <a:pt x="3852793" y="0"/>
                </a:lnTo>
                <a:cubicBezTo>
                  <a:pt x="3942902" y="1106456"/>
                  <a:pt x="4416938" y="2134512"/>
                  <a:pt x="5210217" y="2928333"/>
                </a:cubicBezTo>
                <a:cubicBezTo>
                  <a:pt x="5223251" y="2941373"/>
                  <a:pt x="5236285" y="2954252"/>
                  <a:pt x="5249318" y="2966970"/>
                </a:cubicBezTo>
                <a:lnTo>
                  <a:pt x="5249318" y="6857999"/>
                </a:lnTo>
                <a:lnTo>
                  <a:pt x="4009248" y="6857999"/>
                </a:lnTo>
                <a:lnTo>
                  <a:pt x="3610327" y="6593163"/>
                </a:lnTo>
                <a:cubicBezTo>
                  <a:pt x="3213052" y="6312670"/>
                  <a:pt x="2839151" y="5997450"/>
                  <a:pt x="2490864" y="5648995"/>
                </a:cubicBezTo>
                <a:cubicBezTo>
                  <a:pt x="1707722" y="4865477"/>
                  <a:pt x="1092730" y="3952526"/>
                  <a:pt x="662782" y="2935417"/>
                </a:cubicBezTo>
                <a:cubicBezTo>
                  <a:pt x="267430" y="2000572"/>
                  <a:pt x="45054" y="1014855"/>
                  <a:pt x="0" y="0"/>
                </a:cubicBezTo>
                <a:close/>
              </a:path>
            </a:pathLst>
          </a:cu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1237B-76F8-1CDD-3D26-2CC3448C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F72B-6D57-7943-9AB2-0B64FAA5A8E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B394E92-E51F-DEBB-1FD2-7C8BBE55FD73}"/>
              </a:ext>
            </a:extLst>
          </p:cNvPr>
          <p:cNvSpPr txBox="1">
            <a:spLocks/>
          </p:cNvSpPr>
          <p:nvPr/>
        </p:nvSpPr>
        <p:spPr>
          <a:xfrm>
            <a:off x="331831" y="1097659"/>
            <a:ext cx="589766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5400" b="1" i="0" kern="1200">
                <a:solidFill>
                  <a:schemeClr val="bg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Antonio" pitchFamily="2" charset="77"/>
                <a:ea typeface="+mn-ea"/>
                <a:cs typeface="Palanquin" panose="020B0004020203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Antonio" pitchFamily="2" charset="77"/>
                <a:ea typeface="+mn-ea"/>
                <a:cs typeface="Palanquin" panose="020B0004020203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Antonio" pitchFamily="2" charset="77"/>
                <a:ea typeface="+mn-ea"/>
                <a:cs typeface="Palanquin" panose="020B0004020203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Antonio" pitchFamily="2" charset="77"/>
                <a:ea typeface="+mn-ea"/>
                <a:cs typeface="Palanquin" panose="020B0004020203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dirty="0">
                <a:solidFill>
                  <a:srgbClr val="FFFFFF"/>
                </a:solidFill>
              </a:rPr>
              <a:t>VT 211: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dirty="0">
                <a:solidFill>
                  <a:srgbClr val="FFFFFF"/>
                </a:solidFill>
              </a:rPr>
              <a:t>Strengthening Vermont’s Health &amp; Human Services Infrastructure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nquin" panose="020B0004020203020204" pitchFamily="34" charset="77"/>
              <a:ea typeface="+mn-ea"/>
              <a:cs typeface="Palanquin" panose="020B000402020302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BD3619-89CF-89F7-4488-AF793CCC4B68}"/>
              </a:ext>
            </a:extLst>
          </p:cNvPr>
          <p:cNvSpPr/>
          <p:nvPr/>
        </p:nvSpPr>
        <p:spPr>
          <a:xfrm>
            <a:off x="270164" y="5798127"/>
            <a:ext cx="2265218" cy="76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BB536E-0775-0A70-0F22-B5B18251F1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202779" y="6336911"/>
            <a:ext cx="1872895" cy="4320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0E5AD8-C076-21F1-C24F-2D6A3F62796E}"/>
              </a:ext>
            </a:extLst>
          </p:cNvPr>
          <p:cNvSpPr txBox="1"/>
          <p:nvPr/>
        </p:nvSpPr>
        <p:spPr>
          <a:xfrm>
            <a:off x="461816" y="4270079"/>
            <a:ext cx="76673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FY26 Budget Adjustment Request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Palanquin" panose="020B0004020203020204" pitchFamily="34" charset="0"/>
              <a:cs typeface="Palanquin" panose="020B0004020203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$20,000 to support an Outreach Program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Palanquin" panose="020B0004020203020204" pitchFamily="34" charset="0"/>
              <a:cs typeface="Palanquin" panose="020B0004020203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House Committee on Human Services | January 8, 2026</a:t>
            </a:r>
            <a:endParaRPr lang="en-US" sz="2400" dirty="0">
              <a:solidFill>
                <a:schemeClr val="bg1"/>
              </a:solidFill>
              <a:latin typeface="Palanquin" panose="020B0004020203020204" pitchFamily="34" charset="0"/>
              <a:cs typeface="Palanquin" panose="020B00040202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13C403A-C6DB-CE93-FA30-10A0C4840843}"/>
              </a:ext>
            </a:extLst>
          </p:cNvPr>
          <p:cNvSpPr/>
          <p:nvPr/>
        </p:nvSpPr>
        <p:spPr>
          <a:xfrm>
            <a:off x="5516133" y="-2977601"/>
            <a:ext cx="12610000" cy="1261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FF0898-4988-A16A-93B7-3BCD536BA9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4A73F72B-6D57-7943-9AB2-0B64FAA5A8E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F1691B4-9749-F871-8507-40BC950FFB6A}"/>
              </a:ext>
            </a:extLst>
          </p:cNvPr>
          <p:cNvSpPr txBox="1">
            <a:spLocks/>
          </p:cNvSpPr>
          <p:nvPr/>
        </p:nvSpPr>
        <p:spPr>
          <a:xfrm>
            <a:off x="543139" y="1723900"/>
            <a:ext cx="5121275" cy="2513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44B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0" dirty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Did You Know?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accent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accent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Statewide, nationally accredited Information &amp; Referral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accent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52,000+ contacts annually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accent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1,100+ agencies and 3,100 programs in one trusted database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accent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Essential during disasters, housing instability, and everyday needs</a:t>
            </a:r>
          </a:p>
          <a:p>
            <a:pPr algn="l"/>
            <a:endParaRPr lang="en-US" sz="3600" b="0" dirty="0">
              <a:solidFill>
                <a:schemeClr val="accent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A7067-F34F-BC9B-A0F7-116BBFA7D6EC}"/>
              </a:ext>
            </a:extLst>
          </p:cNvPr>
          <p:cNvSpPr txBox="1"/>
          <p:nvPr/>
        </p:nvSpPr>
        <p:spPr>
          <a:xfrm>
            <a:off x="7887394" y="4006081"/>
            <a:ext cx="27043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Contacts in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ACF31-5B14-D853-A5EA-0EC3DD4356A1}"/>
              </a:ext>
            </a:extLst>
          </p:cNvPr>
          <p:cNvSpPr txBox="1"/>
          <p:nvPr/>
        </p:nvSpPr>
        <p:spPr>
          <a:xfrm>
            <a:off x="7069203" y="1082204"/>
            <a:ext cx="4340760" cy="31547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500" b="1" spc="-300" dirty="0">
                <a:solidFill>
                  <a:schemeClr val="accent3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61,654</a:t>
            </a:r>
            <a:r>
              <a:rPr lang="en-US" sz="19900" b="1" spc="-300" dirty="0">
                <a:solidFill>
                  <a:schemeClr val="accent3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 </a:t>
            </a:r>
            <a:endParaRPr lang="en-US" sz="19900" b="1" spc="-300" baseline="30000" dirty="0">
              <a:solidFill>
                <a:schemeClr val="accent3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E6F3BFF-4882-6549-3DF6-AD7C26BF7806}"/>
              </a:ext>
            </a:extLst>
          </p:cNvPr>
          <p:cNvSpPr txBox="1">
            <a:spLocks/>
          </p:cNvSpPr>
          <p:nvPr/>
        </p:nvSpPr>
        <p:spPr>
          <a:xfrm>
            <a:off x="11492400" y="6061368"/>
            <a:ext cx="39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73F72B-6D57-7943-9AB2-0B64FAA5A8EB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1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EAF7CB-B326-DE54-EA35-9A92761FC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547D2D-A058-9D63-52DA-FFAB24DCD049}"/>
              </a:ext>
            </a:extLst>
          </p:cNvPr>
          <p:cNvSpPr txBox="1"/>
          <p:nvPr/>
        </p:nvSpPr>
        <p:spPr>
          <a:xfrm>
            <a:off x="7953042" y="6059912"/>
            <a:ext cx="3785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12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60CFF71-D937-664D-7193-97B553E0A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6966" y="0"/>
            <a:ext cx="6385034" cy="6858000"/>
          </a:xfrm>
          <a:prstGeom prst="rect">
            <a:avLst/>
          </a:prstGeom>
        </p:spPr>
      </p:pic>
      <p:pic>
        <p:nvPicPr>
          <p:cNvPr id="9" name="Picture Placeholder 2">
            <a:extLst>
              <a:ext uri="{FF2B5EF4-FFF2-40B4-BE49-F238E27FC236}">
                <a16:creationId xmlns:a16="http://schemas.microsoft.com/office/drawing/2014/main" id="{D0CFF71C-8859-CB28-F4C1-7B6EEA405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116540" y="842211"/>
            <a:ext cx="6073713" cy="4555284"/>
          </a:xfrm>
          <a:custGeom>
            <a:avLst/>
            <a:gdLst>
              <a:gd name="connsiteX0" fmla="*/ 0 w 5249318"/>
              <a:gd name="connsiteY0" fmla="*/ 0 h 6857999"/>
              <a:gd name="connsiteX1" fmla="*/ 3852793 w 5249318"/>
              <a:gd name="connsiteY1" fmla="*/ 0 h 6857999"/>
              <a:gd name="connsiteX2" fmla="*/ 5210217 w 5249318"/>
              <a:gd name="connsiteY2" fmla="*/ 2928333 h 6857999"/>
              <a:gd name="connsiteX3" fmla="*/ 5249318 w 5249318"/>
              <a:gd name="connsiteY3" fmla="*/ 2966970 h 6857999"/>
              <a:gd name="connsiteX4" fmla="*/ 5249318 w 5249318"/>
              <a:gd name="connsiteY4" fmla="*/ 6857999 h 6857999"/>
              <a:gd name="connsiteX5" fmla="*/ 4009248 w 5249318"/>
              <a:gd name="connsiteY5" fmla="*/ 6857999 h 6857999"/>
              <a:gd name="connsiteX6" fmla="*/ 3610327 w 5249318"/>
              <a:gd name="connsiteY6" fmla="*/ 6593163 h 6857999"/>
              <a:gd name="connsiteX7" fmla="*/ 2490864 w 5249318"/>
              <a:gd name="connsiteY7" fmla="*/ 5648995 h 6857999"/>
              <a:gd name="connsiteX8" fmla="*/ 662782 w 5249318"/>
              <a:gd name="connsiteY8" fmla="*/ 2935417 h 6857999"/>
              <a:gd name="connsiteX9" fmla="*/ 0 w 5249318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9318" h="6857999">
                <a:moveTo>
                  <a:pt x="0" y="0"/>
                </a:moveTo>
                <a:lnTo>
                  <a:pt x="3852793" y="0"/>
                </a:lnTo>
                <a:cubicBezTo>
                  <a:pt x="3942902" y="1106456"/>
                  <a:pt x="4416938" y="2134512"/>
                  <a:pt x="5210217" y="2928333"/>
                </a:cubicBezTo>
                <a:cubicBezTo>
                  <a:pt x="5223251" y="2941373"/>
                  <a:pt x="5236285" y="2954252"/>
                  <a:pt x="5249318" y="2966970"/>
                </a:cubicBezTo>
                <a:lnTo>
                  <a:pt x="5249318" y="6857999"/>
                </a:lnTo>
                <a:lnTo>
                  <a:pt x="4009248" y="6857999"/>
                </a:lnTo>
                <a:lnTo>
                  <a:pt x="3610327" y="6593163"/>
                </a:lnTo>
                <a:cubicBezTo>
                  <a:pt x="3213052" y="6312670"/>
                  <a:pt x="2839151" y="5997450"/>
                  <a:pt x="2490864" y="5648995"/>
                </a:cubicBezTo>
                <a:cubicBezTo>
                  <a:pt x="1707722" y="4865477"/>
                  <a:pt x="1092730" y="3952526"/>
                  <a:pt x="662782" y="2935417"/>
                </a:cubicBezTo>
                <a:cubicBezTo>
                  <a:pt x="267430" y="2000572"/>
                  <a:pt x="45054" y="1014855"/>
                  <a:pt x="0" y="0"/>
                </a:cubicBezTo>
                <a:close/>
              </a:path>
            </a:pathLst>
          </a:cu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744B89-3EBF-558D-2C03-33F875B1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3F72B-6D57-7943-9AB2-0B64FAA5A8E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B5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4B5"/>
              </a:solidFill>
              <a:effectLst/>
              <a:uLnTx/>
              <a:uFillTx/>
              <a:latin typeface="Palanquin" panose="020B0004020203020204" pitchFamily="34" charset="77"/>
              <a:ea typeface="+mn-ea"/>
              <a:cs typeface="Palanquin" panose="020B0004020203020204" pitchFamily="34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647CFE-F320-894A-77E2-02E00ED8DF7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96000" y="6019095"/>
            <a:ext cx="1902933" cy="432032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BF32BD4-34E8-28F5-1D21-FFF56E64EB06}"/>
              </a:ext>
            </a:extLst>
          </p:cNvPr>
          <p:cNvSpPr txBox="1">
            <a:spLocks/>
          </p:cNvSpPr>
          <p:nvPr/>
        </p:nvSpPr>
        <p:spPr>
          <a:xfrm>
            <a:off x="773366" y="1728697"/>
            <a:ext cx="5445769" cy="2513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44B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0" dirty="0">
                <a:solidFill>
                  <a:srgbClr val="1C2A74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The Challenge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1C2A74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1C2A74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C2A74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Growing demand with long-standing capacity gaps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1C2A74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C2A74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Rapid changes due to shifting policies and benefits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1C2A74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C2A74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Services exist, but many Vermonters don’t know how to find them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1C2A74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C2A74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Small, local resources without capacity to engage with VT 211</a:t>
            </a:r>
          </a:p>
        </p:txBody>
      </p:sp>
    </p:spTree>
    <p:extLst>
      <p:ext uri="{BB962C8B-B14F-4D97-AF65-F5344CB8AC3E}">
        <p14:creationId xmlns:p14="http://schemas.microsoft.com/office/powerpoint/2010/main" val="149895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278F38-4834-282C-4530-FF91DD5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EEFBFF9-1042-B9E2-EECE-2AA8B62BC856}"/>
              </a:ext>
            </a:extLst>
          </p:cNvPr>
          <p:cNvSpPr/>
          <p:nvPr/>
        </p:nvSpPr>
        <p:spPr>
          <a:xfrm>
            <a:off x="5516133" y="-2977601"/>
            <a:ext cx="12610000" cy="1261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E74892-5E87-9C0C-E4E5-4BDAA77753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4A73F72B-6D57-7943-9AB2-0B64FAA5A8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C09048D-25AF-CE14-D3AC-F72224B79AC6}"/>
              </a:ext>
            </a:extLst>
          </p:cNvPr>
          <p:cNvSpPr txBox="1">
            <a:spLocks/>
          </p:cNvSpPr>
          <p:nvPr/>
        </p:nvSpPr>
        <p:spPr>
          <a:xfrm>
            <a:off x="147723" y="1493068"/>
            <a:ext cx="5445769" cy="2513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44B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0" dirty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Impact of This Investment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accent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accent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Statewide awareness of VT 211 and how to use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accent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Better coordination and reduced duplication across providers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accent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Inclusion of rural and hyper-local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accent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Reliable, actionable data for policymakers and agencies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AC8A000-5C1E-4F41-C605-9031C4704F86}"/>
              </a:ext>
            </a:extLst>
          </p:cNvPr>
          <p:cNvSpPr txBox="1">
            <a:spLocks/>
          </p:cNvSpPr>
          <p:nvPr/>
        </p:nvSpPr>
        <p:spPr>
          <a:xfrm>
            <a:off x="11492400" y="6061368"/>
            <a:ext cx="39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73F72B-6D57-7943-9AB2-0B64FAA5A8EB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060CF0-C733-AE0C-B60F-2097D7EEF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059" b="7059"/>
          <a:stretch/>
        </p:blipFill>
        <p:spPr>
          <a:xfrm>
            <a:off x="6425513" y="364725"/>
            <a:ext cx="6606744" cy="4413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7436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9E6F55-A7ED-5AA0-9EE8-1647DB575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Alison Lamagna, Executive Director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alison@unitedwaysvt.org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vermont211.org </a:t>
            </a:r>
          </a:p>
        </p:txBody>
      </p:sp>
    </p:spTree>
    <p:extLst>
      <p:ext uri="{BB962C8B-B14F-4D97-AF65-F5344CB8AC3E}">
        <p14:creationId xmlns:p14="http://schemas.microsoft.com/office/powerpoint/2010/main" val="3573287839"/>
      </p:ext>
    </p:extLst>
  </p:cSld>
  <p:clrMapOvr>
    <a:masterClrMapping/>
  </p:clrMapOvr>
</p:sld>
</file>

<file path=ppt/theme/theme1.xml><?xml version="1.0" encoding="utf-8"?>
<a:theme xmlns:a="http://schemas.openxmlformats.org/drawingml/2006/main" name="1_NEW MASTER">
  <a:themeElements>
    <a:clrScheme name="211 Thriv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0286B"/>
      </a:accent1>
      <a:accent2>
        <a:srgbClr val="0044B5"/>
      </a:accent2>
      <a:accent3>
        <a:srgbClr val="FAD330"/>
      </a:accent3>
      <a:accent4>
        <a:srgbClr val="FFFFFF"/>
      </a:accent4>
      <a:accent5>
        <a:srgbClr val="20286B"/>
      </a:accent5>
      <a:accent6>
        <a:srgbClr val="A7D2FF"/>
      </a:accent6>
      <a:hlink>
        <a:srgbClr val="20286B"/>
      </a:hlink>
      <a:folHlink>
        <a:srgbClr val="0044B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NEW MASTER">
  <a:themeElements>
    <a:clrScheme name="UW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4B5"/>
      </a:accent1>
      <a:accent2>
        <a:srgbClr val="FD372C"/>
      </a:accent2>
      <a:accent3>
        <a:srgbClr val="FFBA00"/>
      </a:accent3>
      <a:accent4>
        <a:srgbClr val="009364"/>
      </a:accent4>
      <a:accent5>
        <a:srgbClr val="6C76D3"/>
      </a:accent5>
      <a:accent6>
        <a:srgbClr val="646567"/>
      </a:accent6>
      <a:hlink>
        <a:srgbClr val="20286B"/>
      </a:hlink>
      <a:folHlink>
        <a:srgbClr val="4E49A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7FD5B8C-E1A0-5140-B76D-85777D62B557}">
  <we:reference id="wa104381702" version="1.5.0.0" store="en-US" storeType="OMEX"/>
  <we:alternateReferences>
    <we:reference id="wa104381702" version="1.5.0.0" store="wa10438170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10349</TotalTime>
  <Words>166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Calibri</vt:lpstr>
      <vt:lpstr>Palanquin</vt:lpstr>
      <vt:lpstr>Aptos</vt:lpstr>
      <vt:lpstr>Palanquin SemiBold</vt:lpstr>
      <vt:lpstr>Antonio</vt:lpstr>
      <vt:lpstr>Palanquin Medium</vt:lpstr>
      <vt:lpstr>Arial</vt:lpstr>
      <vt:lpstr>Aptos Display</vt:lpstr>
      <vt:lpstr>1_NEW MASTER</vt:lpstr>
      <vt:lpstr>NEW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Nelson.Spencer</dc:creator>
  <cp:lastModifiedBy>Alison Lamagna</cp:lastModifiedBy>
  <cp:revision>179</cp:revision>
  <dcterms:created xsi:type="dcterms:W3CDTF">2024-06-05T15:21:45Z</dcterms:created>
  <dcterms:modified xsi:type="dcterms:W3CDTF">2026-01-07T23:32:21Z</dcterms:modified>
</cp:coreProperties>
</file>